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8" r:id="rId3"/>
    <p:sldId id="259" r:id="rId4"/>
    <p:sldId id="269" r:id="rId5"/>
    <p:sldId id="261" r:id="rId6"/>
    <p:sldId id="289" r:id="rId7"/>
    <p:sldId id="288" r:id="rId8"/>
    <p:sldId id="273" r:id="rId9"/>
    <p:sldId id="276" r:id="rId10"/>
    <p:sldId id="287" r:id="rId11"/>
    <p:sldId id="286" r:id="rId12"/>
    <p:sldId id="285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E2A1E-82D1-4B58-9E4F-50555DFC83B3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0242E-AE4F-43B6-8A64-2632346C8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580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BD33C-999E-481D-AD7A-2F6E9040004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66D66-B3B8-40FA-9EBD-DEBEFBC78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 в детском саду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66D66-B3B8-40FA-9EBD-DEBEFBC78C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6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66D66-B3B8-40FA-9EBD-DEBEFBC78C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1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9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7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5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6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4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0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6E51-E981-4A26-90E3-64D5EBF0D4D8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A0FD-E596-493C-ADC4-A7EC2D52C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3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elkie.net/wp-content/uploads/2018/07/devochka-risuet-na-zapotevshem-stekl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elkie.net/wp-content/uploads/2018/07/p-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lkie.net/wp-content/uploads/2018/07/deti-duyut-na-korabliki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7"/>
          <a:stretch/>
        </p:blipFill>
        <p:spPr>
          <a:xfrm>
            <a:off x="4932040" y="188640"/>
            <a:ext cx="4103371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1484784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Дыхательная гимнастика в детском саду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Подготовила: воспитатель группы «Ромашка»,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Ваганова Н.А.</a:t>
            </a:r>
          </a:p>
        </p:txBody>
      </p:sp>
    </p:spTree>
    <p:extLst>
      <p:ext uri="{BB962C8B-B14F-4D97-AF65-F5344CB8AC3E}">
        <p14:creationId xmlns:p14="http://schemas.microsoft.com/office/powerpoint/2010/main" val="36879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537" y="4046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«Самолетики» и «Бабочки»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6428"/>
            <a:ext cx="2520648" cy="3356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52" y="2708920"/>
            <a:ext cx="2667774" cy="35529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84" y="1700808"/>
            <a:ext cx="2826252" cy="37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716" y="332656"/>
            <a:ext cx="5112568" cy="504056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«Футбол</a:t>
            </a:r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5" y="1196752"/>
            <a:ext cx="3819525" cy="2592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104456" cy="2890934"/>
          </a:xfrm>
        </p:spPr>
      </p:pic>
    </p:spTree>
    <p:extLst>
      <p:ext uri="{BB962C8B-B14F-4D97-AF65-F5344CB8AC3E}">
        <p14:creationId xmlns:p14="http://schemas.microsoft.com/office/powerpoint/2010/main" val="36412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91680" y="476672"/>
            <a:ext cx="5832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itchFamily="18" charset="0"/>
              </a:rPr>
              <a:t>Давайте растить детей здоровыми! </a:t>
            </a:r>
            <a:endParaRPr lang="ru-RU" sz="4000" dirty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66605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Дыхательная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комплекс специализированных 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дыхательных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направленных на укрепление физического здоровья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служит для развития у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дыхания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постановки различных видов дыхания, 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профилактики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дыхательных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путей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32126"/>
            <a:ext cx="3600400" cy="23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дыхательной гимнастики при работе 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дошкольниками.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200039"/>
            <a:ext cx="8229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Корректируются дефекты речевого дыхания, укрепляется речевой аппарат, что способствует устранению логопедических проблем.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*Поскольку мозг получает полноценное кислородное питание, дети становятся более работоспособными и активными, лучше развивается интеллект.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Улучшается и физическое развитие. Занятия физкультурой при правильном дыхании приносят больше пользы, у ребёнка развивается мускулатура, здоровый румянец.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*Упражнения учат дошкольников управлять своим дыханием. Как следствие, формируется умение владеть собой, контролировать собственные действия.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Медленный вдох способствует расслаблению, успокоению (это особенно важно для </a:t>
            </a:r>
            <a:r>
              <a:rPr kumimoji="0" lang="ru-RU" sz="2000" b="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гиперактивных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малышей), помогает бороться с волнением, чрезмерной раздражительностью, эмоциональной усталостью.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*Управляя своим дыханием, дети учатся управлять собой.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ёнок рисует на запотевшем стекл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4464496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6"/>
            <a:ext cx="446449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932040" y="1484784"/>
            <a:ext cx="4032448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«Рисование на стекле» и «Мыльные пузыри»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вочка пускает мыльные пузыр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5"/>
            <a:ext cx="43924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323527" y="332656"/>
            <a:ext cx="4713249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932040" y="1484784"/>
            <a:ext cx="4032448" cy="93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«Дуть на одуванчик» и «Мыльные пузыри»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5138" y="361308"/>
            <a:ext cx="7389270" cy="61094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«Быстрый кораблик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«Прожорливые фрукты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3485269"/>
            <a:ext cx="3984960" cy="2986926"/>
          </a:xfrm>
        </p:spPr>
      </p:pic>
      <p:pic>
        <p:nvPicPr>
          <p:cNvPr id="5" name="Рисунок 4" descr="Мальчик и девочка дуют на кораблики в тазике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8" y="1156513"/>
            <a:ext cx="4176464" cy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2560669"/>
            <a:ext cx="71287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4483" y="234215"/>
            <a:ext cx="4580958" cy="61094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«Футбол с фигурами»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2560669"/>
            <a:ext cx="71287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4" y="1052736"/>
            <a:ext cx="3972812" cy="29830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71" y="3284984"/>
            <a:ext cx="4206693" cy="31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140968"/>
            <a:ext cx="3887288" cy="5040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«Футбол»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7585" y="40466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«Шарики», «Тучка и дождик», «Листики»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r="9206" b="8679"/>
          <a:stretch/>
        </p:blipFill>
        <p:spPr>
          <a:xfrm>
            <a:off x="294022" y="1196753"/>
            <a:ext cx="2567126" cy="32403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76" y="2636912"/>
            <a:ext cx="2573573" cy="34274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64" y="1870873"/>
            <a:ext cx="2664296" cy="35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218</Words>
  <Application>Microsoft Office PowerPoint</Application>
  <PresentationFormat>Экран (4:3)</PresentationFormat>
  <Paragraphs>26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Значение дыхательной гимнастики при работе с дошкольниками.</vt:lpstr>
      <vt:lpstr>Презентация PowerPoint</vt:lpstr>
      <vt:lpstr>Презентация PowerPoint</vt:lpstr>
      <vt:lpstr>Презентация PowerPoint</vt:lpstr>
      <vt:lpstr>Игра «Быстрый кораблик» и «Прожорливые фрукты»</vt:lpstr>
      <vt:lpstr>Игра «Футбол с фигурами»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</cp:lastModifiedBy>
  <cp:revision>35</cp:revision>
  <cp:lastPrinted>2022-04-08T07:49:54Z</cp:lastPrinted>
  <dcterms:created xsi:type="dcterms:W3CDTF">2021-01-06T18:58:02Z</dcterms:created>
  <dcterms:modified xsi:type="dcterms:W3CDTF">2022-04-08T07:49:57Z</dcterms:modified>
</cp:coreProperties>
</file>